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343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-56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1999C-7AEF-471D-9B89-F11A251BCA66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8A2D8-0A00-4307-9520-CAA649A46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73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828B-E51A-47E8-8683-C4B087C82B9B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4AA1C-3004-481D-AECE-8461A59A4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70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1999C-7AEF-471D-9B89-F11A251BCA66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8A2D8-0A00-4307-9520-CAA649A46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9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bc.ca/news/canada/british-columbia/evacuation-boundary-region-flooding-1.4656616" TargetMode="External"/><Relationship Id="rId2" Type="http://schemas.openxmlformats.org/officeDocument/2006/relationships/hyperlink" Target="http://www.cbc.ca/news/canada/new-brunswick/water-levels-flood-new-brunswick-1.4652929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use-jhu-edu.libaccess.lib.mcmaster.ca/article/593193/pdf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1.jpeg"/><Relationship Id="rId7" Type="http://schemas.openxmlformats.org/officeDocument/2006/relationships/hyperlink" Target="https://www.cnn.com/2018/10/01/health/infection-death-hurricane-florence/index.html" TargetMode="External"/><Relationship Id="rId2" Type="http://schemas.openxmlformats.org/officeDocument/2006/relationships/hyperlink" Target="http://time.com/5408771/hurricane-florence-death-toll-increas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harlotteobserver.com/news/local/article219298915.html" TargetMode="External"/><Relationship Id="rId5" Type="http://schemas.openxmlformats.org/officeDocument/2006/relationships/hyperlink" Target="https://www.cnn.com/2018/10/01/world/indonesia-earthquake-tsunami-satellite-trnd/index.html" TargetMode="External"/><Relationship Id="rId4" Type="http://schemas.openxmlformats.org/officeDocument/2006/relationships/hyperlink" Target="https://www.cnn.com/2018/10/02/asia/indonesia-palu-tsunami-earthquake-intl/index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ca.video.search.yahoo.com/video/play;_ylt=A2KLqImdI6xVRhcACLUWFQx.;_ylu=X3oDMTByMjBzZmhtBHNlYwNzcgRzbGsDdmlkBHZ0aWQDBGdwb3MDNg--?p=flash+flood+burlington+ontario&amp;vid=c5022c5e6a32f34bd76ae4652ca534d9&amp;turl=http://ts1.mm.bing.net/th?id%3DWN.AshgitJWm/4OXTaTZOX/MQ%26pid%3D15.1%26h%3D168%26w%3D300%26c%3D7%26rs%3D1&amp;rurl=https://www.youtube.com/watch?v%3DS8Uwauh_XsI&amp;tit=Southern+Ontario+flash+floods&amp;c=5&amp;h=168&amp;w=300&amp;l=161&amp;sigr=11bse329k&amp;sigt=10thrt8n2&amp;sigi=12oqajfiq&amp;age=1407356703&amp;fr2=p:s,v:v&amp;fr=yfp-t-401-s&amp;tt=b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239469"/>
            <a:ext cx="8229600" cy="1143000"/>
          </a:xfrm>
        </p:spPr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8069" y="1382469"/>
            <a:ext cx="827356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Midterm next week!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Tuesday at 4:30pm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Please read </a:t>
            </a:r>
            <a:r>
              <a:rPr lang="en-US" sz="2400" dirty="0"/>
              <a:t>over these</a:t>
            </a:r>
            <a:r>
              <a:rPr lang="en-US" sz="2400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https://www.theglobeandmail.com/canada/article-climate-fuelled-flooding-is-canadas-costliest-and-fastest-growing/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hlinkClick r:id="rId2"/>
              </a:rPr>
              <a:t>http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www.cbc.ca/news/canada/new-brunswick/water-levels-flood-new-brunswick-1.4652929</a:t>
            </a: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www.cbc.ca/news/canada/british-columbia/evacuation-boundary-region-flooding-1.4656616</a:t>
            </a: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muse-jhu-edu.libaccess.lib.mcmaster.ca/article/593193/pdf</a:t>
            </a: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6996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6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99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mtClean="0"/>
              <a:t>Channel Patterns and Floodplain Formation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46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Channel Patterns and Floodplain Formation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4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47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39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49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Channel Patterns and Floodplain Formation,  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63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Flooding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Flooding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83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house and pine trees are seen in floodwaters in the aftermath of Hurricane Florence in Nichols, S.C., on Sept. 21, 2018.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2934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 the News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hlinkClick r:id="rId4"/>
              </a:rPr>
              <a:t>Indonesian Tsunami</a:t>
            </a:r>
            <a:endParaRPr lang="en-CA" dirty="0" smtClean="0"/>
          </a:p>
          <a:p>
            <a:pPr lvl="1"/>
            <a:r>
              <a:rPr lang="en-CA" dirty="0" smtClean="0">
                <a:hlinkClick r:id="rId4"/>
              </a:rPr>
              <a:t>City of </a:t>
            </a:r>
            <a:r>
              <a:rPr lang="en-CA" dirty="0" err="1" smtClean="0">
                <a:hlinkClick r:id="rId4"/>
              </a:rPr>
              <a:t>Palu</a:t>
            </a:r>
            <a:endParaRPr lang="en-CA" dirty="0" smtClean="0"/>
          </a:p>
          <a:p>
            <a:pPr lvl="1"/>
            <a:r>
              <a:rPr lang="en-CA" dirty="0" smtClean="0">
                <a:hlinkClick r:id="rId5"/>
              </a:rPr>
              <a:t>Over 1200 </a:t>
            </a:r>
            <a:r>
              <a:rPr lang="en-CA" dirty="0" smtClean="0"/>
              <a:t>fatalities with number growing</a:t>
            </a:r>
          </a:p>
          <a:p>
            <a:pPr lvl="1"/>
            <a:endParaRPr lang="en-CA" dirty="0"/>
          </a:p>
          <a:p>
            <a:r>
              <a:rPr lang="en-CA" dirty="0" err="1" smtClean="0"/>
              <a:t>Hurrican</a:t>
            </a:r>
            <a:r>
              <a:rPr lang="en-CA" dirty="0" smtClean="0"/>
              <a:t> Florence</a:t>
            </a:r>
          </a:p>
          <a:p>
            <a:pPr lvl="1"/>
            <a:r>
              <a:rPr lang="en-CA" dirty="0" smtClean="0">
                <a:hlinkClick r:id="rId6"/>
              </a:rPr>
              <a:t>Giant Mosquitos</a:t>
            </a:r>
            <a:endParaRPr lang="en-CA" dirty="0" smtClean="0"/>
          </a:p>
          <a:p>
            <a:pPr lvl="1"/>
            <a:r>
              <a:rPr lang="en-CA" dirty="0"/>
              <a:t> </a:t>
            </a:r>
            <a:r>
              <a:rPr lang="en-CA" dirty="0" smtClean="0">
                <a:hlinkClick r:id="rId7"/>
              </a:rPr>
              <a:t>secondary impacts</a:t>
            </a:r>
            <a:endParaRPr lang="en-CA" dirty="0" smtClean="0"/>
          </a:p>
          <a:p>
            <a:pPr lvl="1"/>
            <a:endParaRPr lang="en-CA" dirty="0"/>
          </a:p>
        </p:txBody>
      </p:sp>
      <p:pic>
        <p:nvPicPr>
          <p:cNvPr id="1026" name="Picture 2" descr="Pig poop and coal ash are real concern in North Carolina flood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059" y="4033102"/>
            <a:ext cx="5012969" cy="282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942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Flooding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53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60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06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CA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55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hlinkClick r:id="rId2"/>
              </a:rPr>
              <a:t>Flash Floods</a:t>
            </a:r>
            <a:endParaRPr lang="en-US" altLang="en-US" smtClean="0"/>
          </a:p>
        </p:txBody>
      </p:sp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19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Downstream Floods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03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Glacial Lake Outburst Floods </a:t>
            </a:r>
            <a:r>
              <a:rPr lang="en-US" altLang="en-US" sz="4000" smtClean="0"/>
              <a:t>(GLOF)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01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Glacial Lake Outburst Floods </a:t>
            </a:r>
            <a:r>
              <a:rPr lang="en-US" altLang="en-US" sz="4000" smtClean="0"/>
              <a:t>(GLOF)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32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GLOFs in Peru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13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Research in GLOF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56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CA" altLang="en-US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69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mtClean="0"/>
              <a:t>Geographic Regions at Risk for Flooding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32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95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Effects of Flooding 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52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Natural Service Functions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56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Human Interaction with Flooding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38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Human Interaction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23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Human Interaction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75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mtClean="0"/>
              <a:t>Minimizing the Flood Hazard - Physical Barriers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61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mtClean="0"/>
              <a:t>Minimizing the Flood Hazard - Channelization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46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Learning Objectives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99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mtClean="0"/>
              <a:t>Minimizing the Flood Hazard - Channel Restoration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60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Minimizing the Flood Hazard - Flood Forecasts and Advisories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61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mtClean="0"/>
              <a:t>Adjustments to the Flood Hazard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40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46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mtClean="0"/>
              <a:t>Adjustments to the Flood Hazard </a:t>
            </a:r>
            <a:endParaRPr lang="en-US" altLang="en-US" dirty="0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74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mtClean="0"/>
              <a:t>Adjustments to the Flood Hazard </a:t>
            </a:r>
            <a:endParaRPr lang="en-US" altLang="en-US" dirty="0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641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Adjusting to the Flood Hazard,  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69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7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Learning Objectives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2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Introduction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41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Introduction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77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mtClean="0"/>
              <a:t>Earth Material Transported by Rivers</a:t>
            </a:r>
            <a:endParaRPr lang="en-US" altLang="en-US" dirty="0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54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mtClean="0"/>
              <a:t>River Velocity, Discharge, Erosion, and Deposition</a:t>
            </a:r>
            <a:endParaRPr lang="en-US" altLang="en-US" dirty="0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62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180</Words>
  <Application>Microsoft Office PowerPoint</Application>
  <PresentationFormat>On-screen Show (4:3)</PresentationFormat>
  <Paragraphs>50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ANNOUNCEMENTS</vt:lpstr>
      <vt:lpstr>In the News</vt:lpstr>
      <vt:lpstr>PowerPoint Presentation</vt:lpstr>
      <vt:lpstr>Learning Objectives</vt:lpstr>
      <vt:lpstr>Learning Objectives</vt:lpstr>
      <vt:lpstr>Introduction</vt:lpstr>
      <vt:lpstr>Introduction</vt:lpstr>
      <vt:lpstr>Earth Material Transported by Rivers</vt:lpstr>
      <vt:lpstr>River Velocity, Discharge, Erosion, and Deposition</vt:lpstr>
      <vt:lpstr>PowerPoint Presentation</vt:lpstr>
      <vt:lpstr>PowerPoint Presentation</vt:lpstr>
      <vt:lpstr>Channel Patterns and Floodplain Formation</vt:lpstr>
      <vt:lpstr>Channel Patterns and Floodplain Formation</vt:lpstr>
      <vt:lpstr>PowerPoint Presentation</vt:lpstr>
      <vt:lpstr>PowerPoint Presentation</vt:lpstr>
      <vt:lpstr>PowerPoint Presentation</vt:lpstr>
      <vt:lpstr>Channel Patterns and Floodplain Formation,  </vt:lpstr>
      <vt:lpstr>Flooding</vt:lpstr>
      <vt:lpstr>Flooding</vt:lpstr>
      <vt:lpstr>Flooding</vt:lpstr>
      <vt:lpstr>PowerPoint Presentation</vt:lpstr>
      <vt:lpstr>PowerPoint Presentation</vt:lpstr>
      <vt:lpstr>PowerPoint Presentation</vt:lpstr>
      <vt:lpstr>Flash Floods</vt:lpstr>
      <vt:lpstr>Downstream Floods</vt:lpstr>
      <vt:lpstr>Glacial Lake Outburst Floods (GLOF)</vt:lpstr>
      <vt:lpstr>Glacial Lake Outburst Floods (GLOF)</vt:lpstr>
      <vt:lpstr>GLOFs in Peru</vt:lpstr>
      <vt:lpstr>Research in GLOF</vt:lpstr>
      <vt:lpstr>PowerPoint Presentation</vt:lpstr>
      <vt:lpstr>Geographic Regions at Risk for Flooding</vt:lpstr>
      <vt:lpstr>PowerPoint Presentation</vt:lpstr>
      <vt:lpstr>Effects of Flooding </vt:lpstr>
      <vt:lpstr>Natural Service Functions</vt:lpstr>
      <vt:lpstr>Human Interaction with Flooding</vt:lpstr>
      <vt:lpstr>Human Interaction</vt:lpstr>
      <vt:lpstr>Human Interaction</vt:lpstr>
      <vt:lpstr>Minimizing the Flood Hazard - Physical Barriers</vt:lpstr>
      <vt:lpstr>Minimizing the Flood Hazard - Channelization</vt:lpstr>
      <vt:lpstr>Minimizing the Flood Hazard - Channel Restoration</vt:lpstr>
      <vt:lpstr>Minimizing the Flood Hazard - Flood Forecasts and Advisories</vt:lpstr>
      <vt:lpstr>Adjustments to the Flood Hazard</vt:lpstr>
      <vt:lpstr>PowerPoint Presentation</vt:lpstr>
      <vt:lpstr>Adjustments to the Flood Hazard </vt:lpstr>
      <vt:lpstr>Adjustments to the Flood Hazard </vt:lpstr>
      <vt:lpstr>Adjusting to the Flood Hazard, 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</dc:creator>
  <cp:lastModifiedBy>John</cp:lastModifiedBy>
  <cp:revision>11</cp:revision>
  <dcterms:created xsi:type="dcterms:W3CDTF">2017-06-25T18:10:27Z</dcterms:created>
  <dcterms:modified xsi:type="dcterms:W3CDTF">2019-02-06T16:50:08Z</dcterms:modified>
</cp:coreProperties>
</file>